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jpg>
</file>

<file path=ppt/media/image4.jp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653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54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171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90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61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95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93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734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252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180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25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58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264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850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50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655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32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6F362D7-EDB3-466E-A81E-37E174E1E38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3AF3001-AF95-4AE4-A061-B152E0C00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31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92119" y="4128654"/>
            <a:ext cx="4137481" cy="1246909"/>
          </a:xfrm>
        </p:spPr>
        <p:txBody>
          <a:bodyPr>
            <a:normAutofit/>
          </a:bodyPr>
          <a:lstStyle/>
          <a:p>
            <a:r>
              <a:rPr lang="en-US" dirty="0"/>
              <a:t>For Birthday celebration</a:t>
            </a:r>
          </a:p>
        </p:txBody>
      </p:sp>
      <p:pic>
        <p:nvPicPr>
          <p:cNvPr id="4" name="01. Rabba - Mohit Chauhan - [ExD$R]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87891" y="581891"/>
            <a:ext cx="609600" cy="60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886691"/>
            <a:ext cx="8825658" cy="2784764"/>
          </a:xfrm>
        </p:spPr>
        <p:txBody>
          <a:bodyPr/>
          <a:lstStyle/>
          <a:p>
            <a:r>
              <a:rPr lang="en-US" dirty="0" smtClean="0"/>
              <a:t>						PhotoSlides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620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471055"/>
            <a:ext cx="4746914" cy="589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29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prism isContent="1" isInverted="1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946" y="1739503"/>
            <a:ext cx="9467994" cy="389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195812"/>
      </p:ext>
    </p:extLst>
  </p:cSld>
  <p:clrMapOvr>
    <a:masterClrMapping/>
  </p:clrMapOvr>
  <p:transition spd="med" advClick="0" advTm="3000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115</TotalTime>
  <Words>3</Words>
  <Application>Microsoft Office PowerPoint</Application>
  <PresentationFormat>Widescreen</PresentationFormat>
  <Paragraphs>2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 Boardroom</vt:lpstr>
      <vt:lpstr>      PhotoSlides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Yogesh Rai</dc:creator>
  <cp:lastModifiedBy>Yogesh Rai</cp:lastModifiedBy>
  <cp:revision>6</cp:revision>
  <dcterms:created xsi:type="dcterms:W3CDTF">2018-09-29T14:54:31Z</dcterms:created>
  <dcterms:modified xsi:type="dcterms:W3CDTF">2018-09-29T16:50:22Z</dcterms:modified>
</cp:coreProperties>
</file>

<file path=docProps/thumbnail.jpeg>
</file>